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1B4B"/>
    <a:srgbClr val="D5A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60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0515-328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D5A70D"/>
                </a:solidFill>
                <a:latin typeface="Georgia"/>
                <a:cs typeface="Georgia"/>
              </a:rPr>
              <a:t>Presentation Title</a:t>
            </a:r>
            <a:br>
              <a:rPr lang="en-US" sz="4200" b="1" dirty="0" smtClean="0">
                <a:solidFill>
                  <a:srgbClr val="D5A70D"/>
                </a:solidFill>
                <a:latin typeface="Georgia"/>
                <a:cs typeface="Georgia"/>
              </a:rPr>
            </a:br>
            <a:r>
              <a:rPr lang="en-US" sz="2600" dirty="0" smtClean="0">
                <a:solidFill>
                  <a:srgbClr val="FFFFFF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0515-328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1B4B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0515-328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1B4B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1B4B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001B4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001B4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0515-32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1B4B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1B4B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001B4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001B4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1B4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001B4B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0515-3280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1B4B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Standard User</cp:lastModifiedBy>
  <cp:revision>11</cp:revision>
  <cp:lastPrinted>2015-06-05T13:13:34Z</cp:lastPrinted>
  <dcterms:created xsi:type="dcterms:W3CDTF">2015-06-03T17:53:09Z</dcterms:created>
  <dcterms:modified xsi:type="dcterms:W3CDTF">2016-05-31T20:00:15Z</dcterms:modified>
</cp:coreProperties>
</file>