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53A"/>
    <a:srgbClr val="8CD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8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9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6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33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9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2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5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9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2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hyperlink" Target="mailto:support@LifeExpertNow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cs typeface="Calibri Light"/>
              </a:rPr>
              <a:t>How to Set up a </a:t>
            </a:r>
            <a:br>
              <a:rPr lang="en-US" b="1" dirty="0">
                <a:solidFill>
                  <a:schemeClr val="bg1"/>
                </a:solidFill>
                <a:cs typeface="Calibri Light"/>
              </a:rPr>
            </a:br>
            <a:r>
              <a:rPr lang="en-US" b="1" dirty="0" err="1">
                <a:solidFill>
                  <a:schemeClr val="bg1"/>
                </a:solidFill>
                <a:cs typeface="Calibri Light"/>
              </a:rPr>
              <a:t>MyLifeExpert</a:t>
            </a:r>
            <a:r>
              <a:rPr lang="en-US" b="1" dirty="0">
                <a:solidFill>
                  <a:schemeClr val="bg1"/>
                </a:solidFill>
                <a:cs typeface="Calibri Light"/>
              </a:rPr>
              <a:t> Profile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EC65896-4652-824F-AD71-7343CF2271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61471"/>
            <a:ext cx="8985504" cy="10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4"/>
    </mc:Choice>
    <mc:Fallback xmlns="">
      <p:transition spd="slow" advTm="10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48A0AB-1469-4E25-B8AE-0A52816C2210}"/>
              </a:ext>
            </a:extLst>
          </p:cNvPr>
          <p:cNvSpPr txBox="1"/>
          <p:nvPr/>
        </p:nvSpPr>
        <p:spPr>
          <a:xfrm>
            <a:off x="1432560" y="1398582"/>
            <a:ext cx="1004316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en-US" sz="3600" dirty="0">
                <a:solidFill>
                  <a:schemeClr val="bg1"/>
                </a:solidFill>
              </a:rPr>
              <a:t>When you visit </a:t>
            </a:r>
            <a:r>
              <a:rPr lang="en-US" sz="3600" dirty="0" err="1">
                <a:solidFill>
                  <a:schemeClr val="bg1"/>
                </a:solidFill>
              </a:rPr>
              <a:t>MyLifeExpert</a:t>
            </a:r>
            <a:r>
              <a:rPr lang="en-US" sz="3600" dirty="0">
                <a:solidFill>
                  <a:schemeClr val="bg1"/>
                </a:solidFill>
              </a:rPr>
              <a:t> from a tablet or smart phone you will be asked if you would like to save the app to your home page</a:t>
            </a:r>
          </a:p>
          <a:p>
            <a:pPr algn="ctr" fontAlgn="base"/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If you have any questions please email </a:t>
            </a:r>
            <a:r>
              <a:rPr lang="en-US" sz="3600" dirty="0">
                <a:solidFill>
                  <a:schemeClr val="bg1"/>
                </a:solidFill>
                <a:hlinkClick r:id="rId4"/>
              </a:rPr>
              <a:t>support@LifeExpertNow.com</a:t>
            </a:r>
            <a:endParaRPr lang="en-US" sz="3600" dirty="0">
              <a:solidFill>
                <a:schemeClr val="bg1"/>
              </a:solidFill>
            </a:endParaRPr>
          </a:p>
          <a:p>
            <a:pPr algn="ctr" fontAlgn="base"/>
            <a:r>
              <a:rPr lang="en-US" sz="3600" dirty="0">
                <a:solidFill>
                  <a:schemeClr val="bg1"/>
                </a:solidFill>
              </a:rPr>
              <a:t>Or Call at 800-292-2780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E28B3-9FB6-5A48-997C-A5DA58EB3919}"/>
              </a:ext>
            </a:extLst>
          </p:cNvPr>
          <p:cNvSpPr txBox="1"/>
          <p:nvPr/>
        </p:nvSpPr>
        <p:spPr>
          <a:xfrm>
            <a:off x="1319577" y="5368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Creating your Individual Login for </a:t>
            </a:r>
            <a:r>
              <a:rPr lang="en-US" sz="3200" b="1" dirty="0" err="1">
                <a:solidFill>
                  <a:schemeClr val="bg1"/>
                </a:solidFill>
                <a:ea typeface="+mn-lt"/>
                <a:cs typeface="+mn-lt"/>
              </a:rPr>
              <a:t>MyLifeExpert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37DA1C-753E-B24C-A6A9-8C184A54A37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EE232DF-FEA9-AE42-95B8-4C2C90526B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8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04"/>
    </mc:Choice>
    <mc:Fallback xmlns="">
      <p:transition spd="slow" advTm="35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A903D5-9149-449E-8544-8D7FFF7A1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335" y="1317959"/>
            <a:ext cx="9278847" cy="4222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48A0AB-1469-4E25-B8AE-0A52816C2210}"/>
              </a:ext>
            </a:extLst>
          </p:cNvPr>
          <p:cNvSpPr txBox="1"/>
          <p:nvPr/>
        </p:nvSpPr>
        <p:spPr>
          <a:xfrm>
            <a:off x="1319577" y="5630632"/>
            <a:ext cx="8132955" cy="379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700" marR="2077085">
              <a:lnSpc>
                <a:spcPct val="109400"/>
              </a:lnSpc>
              <a:spcBef>
                <a:spcPts val="1125"/>
              </a:spcBef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Begin by visiting our website:  mylifeexpert.com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66F72-ADDD-484F-B804-E2EF8EFFA0EB}"/>
              </a:ext>
            </a:extLst>
          </p:cNvPr>
          <p:cNvSpPr txBox="1"/>
          <p:nvPr/>
        </p:nvSpPr>
        <p:spPr>
          <a:xfrm>
            <a:off x="1606665" y="59623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Creating your Individual Login for </a:t>
            </a:r>
            <a:r>
              <a:rPr lang="en-US" sz="3200" b="1" dirty="0" err="1">
                <a:solidFill>
                  <a:schemeClr val="bg1"/>
                </a:solidFill>
                <a:ea typeface="+mn-lt"/>
                <a:cs typeface="+mn-lt"/>
              </a:rPr>
              <a:t>MyLifeExpert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F8AD431-FC8C-BC4A-94C2-23F6916350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16"/>
    </mc:Choice>
    <mc:Fallback xmlns="">
      <p:transition spd="slow" advTm="14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48A0AB-1469-4E25-B8AE-0A52816C2210}"/>
              </a:ext>
            </a:extLst>
          </p:cNvPr>
          <p:cNvSpPr txBox="1"/>
          <p:nvPr/>
        </p:nvSpPr>
        <p:spPr>
          <a:xfrm>
            <a:off x="1319577" y="5684185"/>
            <a:ext cx="81329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Next, click on​ the SIGN UP button marked by the arrow above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E28B3-9FB6-5A48-997C-A5DA58EB3919}"/>
              </a:ext>
            </a:extLst>
          </p:cNvPr>
          <p:cNvSpPr txBox="1"/>
          <p:nvPr/>
        </p:nvSpPr>
        <p:spPr>
          <a:xfrm>
            <a:off x="1319577" y="5368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Creating your Individual Login for </a:t>
            </a:r>
            <a:r>
              <a:rPr lang="en-US" sz="3200" b="1" dirty="0" err="1">
                <a:solidFill>
                  <a:schemeClr val="bg1"/>
                </a:solidFill>
                <a:ea typeface="+mn-lt"/>
                <a:cs typeface="+mn-lt"/>
              </a:rPr>
              <a:t>MyLifeExpert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7AD4C4-CD38-BA4A-A069-F566BC4AF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56" y="1112207"/>
            <a:ext cx="8573484" cy="4352355"/>
          </a:xfrm>
          <a:prstGeom prst="rect">
            <a:avLst/>
          </a:prstGeom>
        </p:spPr>
      </p:pic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2997849F-9C63-6449-A071-4288FDDCF3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5"/>
    </mc:Choice>
    <mc:Fallback xmlns="">
      <p:transition spd="slow" advTm="10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48A0AB-1469-4E25-B8AE-0A52816C2210}"/>
              </a:ext>
            </a:extLst>
          </p:cNvPr>
          <p:cNvSpPr txBox="1"/>
          <p:nvPr/>
        </p:nvSpPr>
        <p:spPr>
          <a:xfrm>
            <a:off x="1569720" y="5486400"/>
            <a:ext cx="869053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Fill in the company code:</a:t>
            </a:r>
            <a:endParaRPr lang="en-US" b="1" dirty="0">
              <a:solidFill>
                <a:schemeClr val="bg1"/>
              </a:solidFill>
            </a:endParaRP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Click Next​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E28B3-9FB6-5A48-997C-A5DA58EB3919}"/>
              </a:ext>
            </a:extLst>
          </p:cNvPr>
          <p:cNvSpPr txBox="1"/>
          <p:nvPr/>
        </p:nvSpPr>
        <p:spPr>
          <a:xfrm>
            <a:off x="1319577" y="5368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Creating your Individual Login for </a:t>
            </a:r>
            <a:r>
              <a:rPr lang="en-US" sz="3200" b="1" dirty="0" err="1">
                <a:solidFill>
                  <a:schemeClr val="bg1"/>
                </a:solidFill>
                <a:ea typeface="+mn-lt"/>
                <a:cs typeface="+mn-lt"/>
              </a:rPr>
              <a:t>MyLifeExpert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7E8B8E-C3A4-F043-AD95-F344B82A2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50" y="1524000"/>
            <a:ext cx="6565900" cy="3810000"/>
          </a:xfrm>
          <a:prstGeom prst="rect">
            <a:avLst/>
          </a:prstGeom>
        </p:spPr>
      </p:pic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3426A691-2700-B342-919C-3FED06F980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7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2"/>
    </mc:Choice>
    <mc:Fallback xmlns="">
      <p:transition spd="slow" advTm="12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48A0AB-1469-4E25-B8AE-0A52816C2210}"/>
              </a:ext>
            </a:extLst>
          </p:cNvPr>
          <p:cNvSpPr txBox="1"/>
          <p:nvPr/>
        </p:nvSpPr>
        <p:spPr>
          <a:xfrm>
            <a:off x="762001" y="5486400"/>
            <a:ext cx="869053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Enter your email address  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Click Next​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E28B3-9FB6-5A48-997C-A5DA58EB3919}"/>
              </a:ext>
            </a:extLst>
          </p:cNvPr>
          <p:cNvSpPr txBox="1"/>
          <p:nvPr/>
        </p:nvSpPr>
        <p:spPr>
          <a:xfrm>
            <a:off x="1319577" y="5368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Creating your Individual Login for </a:t>
            </a:r>
            <a:r>
              <a:rPr lang="en-US" sz="3200" b="1" dirty="0" err="1">
                <a:solidFill>
                  <a:schemeClr val="bg1"/>
                </a:solidFill>
                <a:ea typeface="+mn-lt"/>
                <a:cs typeface="+mn-lt"/>
              </a:rPr>
              <a:t>MyLifeExpert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37DA1C-753E-B24C-A6A9-8C184A54A37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768215-915C-2B4D-96CF-27D4C72C5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727" y="1125651"/>
            <a:ext cx="5989273" cy="4342528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51127519-9969-1A44-AB03-1A9F5FC0EE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50"/>
    </mc:Choice>
    <mc:Fallback xmlns="">
      <p:transition spd="slow" advTm="21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48A0AB-1469-4E25-B8AE-0A52816C2210}"/>
              </a:ext>
            </a:extLst>
          </p:cNvPr>
          <p:cNvSpPr txBox="1"/>
          <p:nvPr/>
        </p:nvSpPr>
        <p:spPr>
          <a:xfrm>
            <a:off x="597034" y="5563068"/>
            <a:ext cx="869053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Access the email account you entered for registration -​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You will receive an email FROM My Life Expert (</a:t>
            </a:r>
            <a:r>
              <a:rPr lang="en-US" dirty="0" err="1">
                <a:solidFill>
                  <a:schemeClr val="bg1"/>
                </a:solidFill>
              </a:rPr>
              <a:t>info@mylifeexpert.com</a:t>
            </a:r>
            <a:r>
              <a:rPr lang="en-US" dirty="0">
                <a:solidFill>
                  <a:schemeClr val="bg1"/>
                </a:solidFill>
              </a:rPr>
              <a:t>) with a verification code.​ </a:t>
            </a:r>
            <a:r>
              <a:rPr lang="en-US" b="1" i="1" dirty="0">
                <a:solidFill>
                  <a:srgbClr val="8CD37F"/>
                </a:solidFill>
              </a:rPr>
              <a:t>(PLEASE CHECK YOUR SPAM/JUNK FOLDER)</a:t>
            </a:r>
            <a:r>
              <a:rPr lang="en-US" dirty="0">
                <a:solidFill>
                  <a:srgbClr val="8CD37F"/>
                </a:solidFill>
              </a:rPr>
              <a:t>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E28B3-9FB6-5A48-997C-A5DA58EB3919}"/>
              </a:ext>
            </a:extLst>
          </p:cNvPr>
          <p:cNvSpPr txBox="1"/>
          <p:nvPr/>
        </p:nvSpPr>
        <p:spPr>
          <a:xfrm>
            <a:off x="1319577" y="5368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Creating your Individual Login for </a:t>
            </a:r>
            <a:r>
              <a:rPr lang="en-US" sz="3200" b="1" dirty="0" err="1">
                <a:solidFill>
                  <a:schemeClr val="bg1"/>
                </a:solidFill>
                <a:ea typeface="+mn-lt"/>
                <a:cs typeface="+mn-lt"/>
              </a:rPr>
              <a:t>MyLifeExpert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37DA1C-753E-B24C-A6A9-8C184A54A37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1B37BA-EEE2-074F-9474-99443408F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1203318"/>
            <a:ext cx="6831253" cy="4196979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E1C40309-07C0-AA41-8E92-8F1316F00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88"/>
    </mc:Choice>
    <mc:Fallback xmlns="">
      <p:transition spd="slow" advTm="20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48A0AB-1469-4E25-B8AE-0A52816C2210}"/>
              </a:ext>
            </a:extLst>
          </p:cNvPr>
          <p:cNvSpPr txBox="1"/>
          <p:nvPr/>
        </p:nvSpPr>
        <p:spPr>
          <a:xfrm>
            <a:off x="703714" y="5793901"/>
            <a:ext cx="86905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Enter the code (Case Sensitive) and then click on “Verify your Code” 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E28B3-9FB6-5A48-997C-A5DA58EB3919}"/>
              </a:ext>
            </a:extLst>
          </p:cNvPr>
          <p:cNvSpPr txBox="1"/>
          <p:nvPr/>
        </p:nvSpPr>
        <p:spPr>
          <a:xfrm>
            <a:off x="1319577" y="5368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Creating your Individual Login for </a:t>
            </a:r>
            <a:r>
              <a:rPr lang="en-US" sz="3200" b="1" dirty="0" err="1">
                <a:solidFill>
                  <a:schemeClr val="bg1"/>
                </a:solidFill>
                <a:ea typeface="+mn-lt"/>
                <a:cs typeface="+mn-lt"/>
              </a:rPr>
              <a:t>MyLifeExpert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37DA1C-753E-B24C-A6A9-8C184A54A37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91697-4267-9648-95CD-7DA719684F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77" y="1564563"/>
            <a:ext cx="9944100" cy="32512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B8B8920-0FC3-0F47-9CAF-51D40DBC63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6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02"/>
    </mc:Choice>
    <mc:Fallback xmlns="">
      <p:transition spd="slow" advTm="15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48A0AB-1469-4E25-B8AE-0A52816C2210}"/>
              </a:ext>
            </a:extLst>
          </p:cNvPr>
          <p:cNvSpPr txBox="1"/>
          <p:nvPr/>
        </p:nvSpPr>
        <p:spPr>
          <a:xfrm>
            <a:off x="657994" y="5563068"/>
            <a:ext cx="766304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Create your password. Be sure to write down your password and keep it in a safe place with the  username you created.​</a:t>
            </a:r>
          </a:p>
          <a:p>
            <a:pPr fontAlgn="base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E28B3-9FB6-5A48-997C-A5DA58EB3919}"/>
              </a:ext>
            </a:extLst>
          </p:cNvPr>
          <p:cNvSpPr txBox="1"/>
          <p:nvPr/>
        </p:nvSpPr>
        <p:spPr>
          <a:xfrm>
            <a:off x="1319577" y="5368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Creating your Individual Login for </a:t>
            </a:r>
            <a:r>
              <a:rPr lang="en-US" sz="3200" b="1" dirty="0" err="1">
                <a:solidFill>
                  <a:schemeClr val="bg1"/>
                </a:solidFill>
                <a:ea typeface="+mn-lt"/>
                <a:cs typeface="+mn-lt"/>
              </a:rPr>
              <a:t>MyLifeExpert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37DA1C-753E-B24C-A6A9-8C184A54A37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553816-8BD8-BC49-8509-011F8D0D7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79600"/>
            <a:ext cx="9753600" cy="30988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28D624F-37EC-434A-B65D-E54F946CA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9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0"/>
    </mc:Choice>
    <mc:Fallback xmlns="">
      <p:transition spd="slow" advTm="16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48A0AB-1469-4E25-B8AE-0A52816C2210}"/>
              </a:ext>
            </a:extLst>
          </p:cNvPr>
          <p:cNvSpPr txBox="1"/>
          <p:nvPr/>
        </p:nvSpPr>
        <p:spPr>
          <a:xfrm>
            <a:off x="657994" y="5563068"/>
            <a:ext cx="76630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Now you can Login by entering the Username and password you created.  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Click​ Log 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EE28B3-9FB6-5A48-997C-A5DA58EB3919}"/>
              </a:ext>
            </a:extLst>
          </p:cNvPr>
          <p:cNvSpPr txBox="1"/>
          <p:nvPr/>
        </p:nvSpPr>
        <p:spPr>
          <a:xfrm>
            <a:off x="1319577" y="536808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a typeface="+mn-lt"/>
                <a:cs typeface="+mn-lt"/>
              </a:rPr>
              <a:t>Creating your Individual Login for </a:t>
            </a:r>
            <a:r>
              <a:rPr lang="en-US" sz="3200" b="1" dirty="0" err="1">
                <a:solidFill>
                  <a:schemeClr val="bg1"/>
                </a:solidFill>
                <a:ea typeface="+mn-lt"/>
                <a:cs typeface="+mn-lt"/>
              </a:rPr>
              <a:t>MyLifeExpert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37DA1C-753E-B24C-A6A9-8C184A54A37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323349-FEC5-C640-80BF-B388C5994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2146300"/>
            <a:ext cx="9728200" cy="25654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877CA4E-A2E5-AF4A-8CE6-D32F4579BE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7"/>
    </mc:Choice>
    <mc:Fallback xmlns="">
      <p:transition spd="slow" advTm="11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254</Words>
  <Application>Microsoft Office PowerPoint</Application>
  <PresentationFormat>Widescreen</PresentationFormat>
  <Paragraphs>34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</vt:lpstr>
      <vt:lpstr>Office Theme</vt:lpstr>
      <vt:lpstr>How to Set up a  MyLifeExpert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Trojan</dc:creator>
  <cp:lastModifiedBy>Alexandra N Schwartz</cp:lastModifiedBy>
  <cp:revision>34</cp:revision>
  <dcterms:created xsi:type="dcterms:W3CDTF">2020-09-03T13:55:12Z</dcterms:created>
  <dcterms:modified xsi:type="dcterms:W3CDTF">2021-01-06T17:18:13Z</dcterms:modified>
</cp:coreProperties>
</file>