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B8D5A"/>
    <a:srgbClr val="00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504" y="-1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CM-1016-32800_BC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B8D5A"/>
                </a:solidFill>
                <a:latin typeface="Georgia"/>
                <a:cs typeface="Georgia"/>
              </a:rPr>
              <a:t>Presentation Title</a:t>
            </a:r>
            <a:br>
              <a:rPr lang="en-US" sz="4200" b="1" dirty="0" smtClean="0">
                <a:solidFill>
                  <a:srgbClr val="9B8D5A"/>
                </a:solidFill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B8D5A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B8D5A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B8D5A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B8D5A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CM-1016-32800_A&amp;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CM-1016-32800_A&amp;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B8D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B8D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CM-1016-32800_A&amp;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B8D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B8D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B8D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B8D5A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A&amp;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20</cp:revision>
  <cp:lastPrinted>2015-07-01T12:44:00Z</cp:lastPrinted>
  <dcterms:created xsi:type="dcterms:W3CDTF">2015-06-03T17:53:09Z</dcterms:created>
  <dcterms:modified xsi:type="dcterms:W3CDTF">2016-10-04T17:53:36Z</dcterms:modified>
</cp:coreProperties>
</file>