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2E"/>
    <a:srgbClr val="9C8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336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10/4/16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CM-1016-32800_La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4200" b="1" dirty="0" smtClean="0">
                <a:solidFill>
                  <a:srgbClr val="9C8E5A"/>
                </a:solidFill>
                <a:latin typeface="Georgia"/>
                <a:cs typeface="Georgia"/>
              </a:rPr>
              <a:t>Presentation Title</a:t>
            </a:r>
            <a:br>
              <a:rPr lang="en-US" sz="4200" b="1" dirty="0" smtClean="0">
                <a:solidFill>
                  <a:srgbClr val="9C8E5A"/>
                </a:solidFill>
                <a:latin typeface="Georgia"/>
                <a:cs typeface="Georgia"/>
              </a:rPr>
            </a:br>
            <a:r>
              <a:rPr lang="en-US" sz="2600" dirty="0" smtClean="0">
                <a:solidFill>
                  <a:schemeClr val="bg1"/>
                </a:solidFill>
                <a:latin typeface="Georgia"/>
                <a:cs typeface="Georgia"/>
              </a:rPr>
              <a:t>Subhead</a:t>
            </a:r>
            <a:endParaRPr lang="en-US" sz="2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E5A"/>
                </a:solidFill>
                <a:latin typeface="Verdana"/>
                <a:cs typeface="Verdana"/>
              </a:rPr>
              <a:t>presenter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E5A"/>
                </a:solidFill>
                <a:latin typeface="Verdana"/>
                <a:cs typeface="Verdana"/>
              </a:rPr>
              <a:t>title, department</a:t>
            </a:r>
          </a:p>
          <a:p>
            <a:pPr algn="l">
              <a:lnSpc>
                <a:spcPct val="150000"/>
              </a:lnSpc>
            </a:pPr>
            <a:r>
              <a:rPr lang="en-US" sz="1600" dirty="0" smtClean="0">
                <a:solidFill>
                  <a:srgbClr val="9C8E5A"/>
                </a:solidFill>
                <a:latin typeface="Verdana"/>
                <a:cs typeface="Verdana"/>
              </a:rPr>
              <a:t>date</a:t>
            </a:r>
            <a:endParaRPr lang="en-US" sz="1600" dirty="0">
              <a:solidFill>
                <a:srgbClr val="9C8E5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CM-1016-32800_Law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140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Divider Slide</a:t>
            </a:r>
          </a:p>
          <a:p>
            <a:pPr algn="ctr">
              <a:lnSpc>
                <a:spcPct val="120000"/>
              </a:lnSpc>
            </a:pPr>
            <a:r>
              <a:rPr lang="en-US" sz="3000" dirty="0" smtClean="0">
                <a:solidFill>
                  <a:schemeClr val="bg1"/>
                </a:solidFill>
                <a:latin typeface="Georgia"/>
                <a:cs typeface="Georgia"/>
              </a:rPr>
              <a:t>Agenda Topic Here</a:t>
            </a:r>
            <a:endParaRPr lang="en-US" sz="3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1870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CM-1016-32800_Law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E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E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UCM-1016-32800_Law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E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E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E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E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6" y="1921933"/>
            <a:ext cx="4041775" cy="51646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9C8E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E5A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6" y="2556933"/>
            <a:ext cx="4041775" cy="356923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Verdana"/>
                <a:cs typeface="Verdana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19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Law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302933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200" b="1" dirty="0" smtClean="0">
                <a:solidFill>
                  <a:srgbClr val="00002E"/>
                </a:solidFill>
                <a:latin typeface="Georgia"/>
                <a:cs typeface="Georgia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13853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 Subhead</vt:lpstr>
      <vt:lpstr>PowerPoint Presentation</vt:lpstr>
      <vt:lpstr>Click to add title</vt:lpstr>
      <vt:lpstr>Click to add title</vt:lpstr>
      <vt:lpstr>PowerPoint Presentation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UCMSA1</cp:lastModifiedBy>
  <cp:revision>19</cp:revision>
  <cp:lastPrinted>2015-07-01T12:44:00Z</cp:lastPrinted>
  <dcterms:created xsi:type="dcterms:W3CDTF">2015-06-03T17:53:09Z</dcterms:created>
  <dcterms:modified xsi:type="dcterms:W3CDTF">2016-10-04T18:21:27Z</dcterms:modified>
</cp:coreProperties>
</file>