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2E"/>
    <a:srgbClr val="988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232" y="-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MCU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26" y="2830371"/>
            <a:ext cx="6004373" cy="1700375"/>
          </a:xfrm>
        </p:spPr>
        <p:txBody>
          <a:bodyPr anchor="t">
            <a:normAutofit/>
          </a:bodyPr>
          <a:lstStyle/>
          <a:p>
            <a:pPr algn="l"/>
            <a:r>
              <a:rPr lang="en-US" sz="4200" b="1" dirty="0" smtClean="0">
                <a:solidFill>
                  <a:srgbClr val="988A5A"/>
                </a:solidFill>
                <a:latin typeface="Georgia"/>
                <a:cs typeface="Georgia"/>
              </a:rPr>
              <a:t>Presentation Title</a:t>
            </a:r>
            <a:r>
              <a:rPr lang="en-US" sz="4200" b="1" dirty="0" smtClean="0">
                <a:latin typeface="Georgia"/>
                <a:cs typeface="Georgia"/>
              </a:rPr>
              <a:t/>
            </a:r>
            <a:br>
              <a:rPr lang="en-US" sz="4200" b="1" dirty="0" smtClean="0">
                <a:latin typeface="Georgia"/>
                <a:cs typeface="Georgia"/>
              </a:rPr>
            </a:br>
            <a:r>
              <a:rPr lang="en-US" sz="2600" dirty="0" smtClean="0">
                <a:solidFill>
                  <a:schemeClr val="bg1"/>
                </a:solidFill>
                <a:latin typeface="Georgia"/>
                <a:cs typeface="Georgia"/>
              </a:rPr>
              <a:t>Subhead</a:t>
            </a:r>
            <a:endParaRPr lang="en-US" sz="26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3826" y="1022377"/>
            <a:ext cx="5318574" cy="173266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88A5A"/>
                </a:solidFill>
                <a:latin typeface="Verdana"/>
                <a:cs typeface="Verdana"/>
              </a:rPr>
              <a:t>presenter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88A5A"/>
                </a:solidFill>
                <a:latin typeface="Verdana"/>
                <a:cs typeface="Verdana"/>
              </a:rPr>
              <a:t>title, department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88A5A"/>
                </a:solidFill>
                <a:latin typeface="Verdana"/>
                <a:cs typeface="Verdana"/>
              </a:rPr>
              <a:t>date</a:t>
            </a:r>
            <a:endParaRPr lang="en-US" sz="1600" dirty="0">
              <a:solidFill>
                <a:srgbClr val="988A5A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0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MCUC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140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Divider Slide</a:t>
            </a:r>
          </a:p>
          <a:p>
            <a:pPr algn="ctr">
              <a:lnSpc>
                <a:spcPct val="120000"/>
              </a:lnSpc>
            </a:pPr>
            <a:r>
              <a:rPr lang="en-US" sz="3000" dirty="0" smtClean="0">
                <a:solidFill>
                  <a:schemeClr val="bg1"/>
                </a:solidFill>
                <a:latin typeface="Georgia"/>
                <a:cs typeface="Georgia"/>
              </a:rPr>
              <a:t>Agenda Topic Here</a:t>
            </a:r>
            <a:endParaRPr lang="en-US" sz="3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1870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MCUC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88A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88A5A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333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MCUC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88A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88A5A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6" y="1921933"/>
            <a:ext cx="4041775" cy="51646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988A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88A5A"/>
              </a:solidFill>
              <a:latin typeface="Georgia"/>
              <a:cs typeface="Georg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2556933"/>
            <a:ext cx="4041775" cy="356923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Verdana"/>
                <a:cs typeface="Verdana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19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MCUC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3853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 Subhead</vt:lpstr>
      <vt:lpstr>PowerPoint Presentation</vt:lpstr>
      <vt:lpstr>Click to add title</vt:lpstr>
      <vt:lpstr>Click to add title</vt:lpstr>
      <vt:lpstr>PowerPoint Presentation</vt:lpstr>
    </vt:vector>
  </TitlesOfParts>
  <Company>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UCMSA1</cp:lastModifiedBy>
  <cp:revision>24</cp:revision>
  <cp:lastPrinted>2015-07-01T12:44:00Z</cp:lastPrinted>
  <dcterms:created xsi:type="dcterms:W3CDTF">2015-06-03T17:53:09Z</dcterms:created>
  <dcterms:modified xsi:type="dcterms:W3CDTF">2016-10-04T18:37:57Z</dcterms:modified>
</cp:coreProperties>
</file>