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98c852659_3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f98c852659_3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Amy &amp; Toni introduce themselves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8671b4365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308671b4365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Amy</a:t>
            </a:r>
            <a:endParaRPr/>
          </a:p>
        </p:txBody>
      </p:sp>
      <p:sp>
        <p:nvSpPr>
          <p:cNvPr id="156" name="Google Shape;156;g308671b4365_2_5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c4a7ca96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fc4a7ca96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Amy</a:t>
            </a:r>
            <a:endParaRPr/>
          </a:p>
        </p:txBody>
      </p:sp>
      <p:sp>
        <p:nvSpPr>
          <p:cNvPr id="164" name="Google Shape;164;g2fc4a7ca967_0_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8671b4365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08671b4365_2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Amy</a:t>
            </a:r>
            <a:endParaRPr/>
          </a:p>
        </p:txBody>
      </p:sp>
      <p:sp>
        <p:nvSpPr>
          <p:cNvPr id="174" name="Google Shape;174;g308671b4365_2_6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596400db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0596400db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4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heston@walsh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8"/>
          <p:cNvSpPr txBox="1">
            <a:spLocks noGrp="1"/>
          </p:cNvSpPr>
          <p:nvPr>
            <p:ph type="title"/>
          </p:nvPr>
        </p:nvSpPr>
        <p:spPr>
          <a:xfrm>
            <a:off x="311700" y="193118"/>
            <a:ext cx="8520600" cy="15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 dirty="0"/>
              <a:t>AI for Research Endeavors: Efficiency in a Flash!</a:t>
            </a:r>
            <a:endParaRPr sz="4800"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00" b="1" dirty="0"/>
              <a:t>  </a:t>
            </a:r>
            <a:endParaRPr sz="4800" b="1" dirty="0"/>
          </a:p>
        </p:txBody>
      </p:sp>
      <p:sp>
        <p:nvSpPr>
          <p:cNvPr id="151" name="Google Shape;151;p38"/>
          <p:cNvSpPr txBox="1">
            <a:spLocks noGrp="1"/>
          </p:cNvSpPr>
          <p:nvPr>
            <p:ph type="body" idx="1"/>
          </p:nvPr>
        </p:nvSpPr>
        <p:spPr>
          <a:xfrm>
            <a:off x="609775" y="2870699"/>
            <a:ext cx="7870200" cy="15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000" b="1" dirty="0">
                <a:solidFill>
                  <a:schemeClr val="dk1"/>
                </a:solidFill>
                <a:latin typeface="+mn-lt"/>
              </a:rPr>
              <a:t>Dr. Amy J. Heston </a:t>
            </a:r>
            <a:r>
              <a:rPr lang="en" sz="3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(’05*)</a:t>
            </a:r>
            <a:endParaRPr sz="30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 b="1" dirty="0">
                <a:solidFill>
                  <a:schemeClr val="dk1"/>
                </a:solidFill>
                <a:latin typeface="+mn-lt"/>
              </a:rPr>
              <a:t>Walsh University</a:t>
            </a:r>
            <a:endParaRPr dirty="0">
              <a:latin typeface="+mn-l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2024 NEXT Conference</a:t>
            </a:r>
            <a:endParaRPr sz="19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Nov. 1, 2024</a:t>
            </a:r>
            <a:endParaRPr sz="19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*= The University of Akron</a:t>
            </a:r>
            <a:endParaRPr sz="16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38" descr="Walsh University Logo, Education for Lif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0725" y="4248505"/>
            <a:ext cx="1581581" cy="735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9"/>
          <p:cNvSpPr txBox="1">
            <a:spLocks noGrp="1"/>
          </p:cNvSpPr>
          <p:nvPr>
            <p:ph type="title"/>
          </p:nvPr>
        </p:nvSpPr>
        <p:spPr>
          <a:xfrm>
            <a:off x="109550" y="52205"/>
            <a:ext cx="8894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900" b="1" dirty="0"/>
              <a:t> </a:t>
            </a:r>
            <a:r>
              <a:rPr lang="en" sz="4800" b="1" dirty="0"/>
              <a:t>Poll</a:t>
            </a:r>
            <a:endParaRPr sz="4800" dirty="0"/>
          </a:p>
        </p:txBody>
      </p:sp>
      <p:sp>
        <p:nvSpPr>
          <p:cNvPr id="159" name="Google Shape;159;p39"/>
          <p:cNvSpPr txBox="1">
            <a:spLocks noGrp="1"/>
          </p:cNvSpPr>
          <p:nvPr>
            <p:ph type="body" idx="1"/>
          </p:nvPr>
        </p:nvSpPr>
        <p:spPr>
          <a:xfrm>
            <a:off x="693750" y="715873"/>
            <a:ext cx="78357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2800" dirty="0">
                <a:solidFill>
                  <a:schemeClr val="dk1"/>
                </a:solidFill>
              </a:rPr>
              <a:t>What’s your primary role?</a:t>
            </a:r>
            <a:endParaRPr sz="2800" dirty="0">
              <a:solidFill>
                <a:schemeClr val="dk1"/>
              </a:solidFill>
            </a:endParaRPr>
          </a:p>
          <a:p>
            <a:pPr marL="1371600" lvl="1" indent="-419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2800" dirty="0">
                <a:solidFill>
                  <a:schemeClr val="dk1"/>
                </a:solidFill>
              </a:rPr>
              <a:t>Faculty</a:t>
            </a:r>
            <a:endParaRPr sz="2800" dirty="0">
              <a:solidFill>
                <a:schemeClr val="dk1"/>
              </a:solidFill>
            </a:endParaRPr>
          </a:p>
          <a:p>
            <a:pPr marL="1371600" lvl="1" indent="-419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2800" dirty="0">
                <a:solidFill>
                  <a:schemeClr val="dk1"/>
                </a:solidFill>
              </a:rPr>
              <a:t>Instructional Designer</a:t>
            </a:r>
            <a:endParaRPr sz="2800" dirty="0">
              <a:solidFill>
                <a:schemeClr val="dk1"/>
              </a:solidFill>
            </a:endParaRPr>
          </a:p>
          <a:p>
            <a:pPr marL="1371600" lvl="1" indent="-419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2800" dirty="0">
                <a:solidFill>
                  <a:schemeClr val="dk1"/>
                </a:solidFill>
              </a:rPr>
              <a:t>Administrator/Director/Dean/Chair</a:t>
            </a:r>
          </a:p>
          <a:p>
            <a:pPr marL="95250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2800" dirty="0">
                <a:solidFill>
                  <a:schemeClr val="dk1"/>
                </a:solidFill>
              </a:rPr>
              <a:t>Are you are involved in any type of scholarly work (undergraduate/graduate research or your own project)?</a:t>
            </a:r>
            <a:r>
              <a:rPr lang="en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160" name="Google Shape;160;p39" descr="Walsh University Logo, Education for Lif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9661" y="4286250"/>
            <a:ext cx="1506071" cy="70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"/>
          <p:cNvSpPr txBox="1">
            <a:spLocks noGrp="1"/>
          </p:cNvSpPr>
          <p:nvPr>
            <p:ph type="title"/>
          </p:nvPr>
        </p:nvSpPr>
        <p:spPr>
          <a:xfrm>
            <a:off x="185750" y="3301"/>
            <a:ext cx="8894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900" b="1"/>
              <a:t> Streamlining Research: ResearchRabbit</a:t>
            </a:r>
            <a:endParaRPr sz="2900"/>
          </a:p>
        </p:txBody>
      </p:sp>
      <p:sp>
        <p:nvSpPr>
          <p:cNvPr id="167" name="Google Shape;167;p40"/>
          <p:cNvSpPr txBox="1">
            <a:spLocks noGrp="1"/>
          </p:cNvSpPr>
          <p:nvPr>
            <p:ph type="body" idx="1"/>
          </p:nvPr>
        </p:nvSpPr>
        <p:spPr>
          <a:xfrm>
            <a:off x="0" y="473280"/>
            <a:ext cx="91686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Time-saving AI tool </a:t>
            </a:r>
            <a:r>
              <a:rPr lang="en" sz="2000" dirty="0">
                <a:solidFill>
                  <a:schemeClr val="dk1"/>
                </a:solidFill>
              </a:rPr>
              <a:t>fo</a:t>
            </a: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scholarly work: </a:t>
            </a:r>
            <a:r>
              <a:rPr lang="en" sz="2000" b="1" dirty="0">
                <a:solidFill>
                  <a:schemeClr val="dk1"/>
                </a:solidFill>
              </a:rPr>
              <a:t>Connecting Ideas, Designing Research Pathways, &amp; Answers This: Where do I look next?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b="1" dirty="0">
                <a:solidFill>
                  <a:schemeClr val="dk1"/>
                </a:solidFill>
              </a:rPr>
              <a:t>Saves Time for ALL Scholars</a:t>
            </a: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students, faculty advisors,</a:t>
            </a:r>
            <a:r>
              <a:rPr lang="en" sz="2000" dirty="0">
                <a:solidFill>
                  <a:schemeClr val="dk1"/>
                </a:solidFill>
              </a:rPr>
              <a:t> &amp;</a:t>
            </a: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collaborators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b="1" dirty="0">
                <a:solidFill>
                  <a:schemeClr val="dk1"/>
                </a:solidFill>
              </a:rPr>
              <a:t>Improvement of HIPs</a:t>
            </a:r>
            <a:r>
              <a:rPr lang="en" sz="2000" dirty="0">
                <a:solidFill>
                  <a:schemeClr val="dk1"/>
                </a:solidFill>
              </a:rPr>
              <a:t>: UG/G research</a:t>
            </a: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 dirty="0">
                <a:solidFill>
                  <a:schemeClr val="dk1"/>
                </a:solidFill>
              </a:rPr>
              <a:t>&amp; collaborative projects</a:t>
            </a: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168" name="Google Shape;168;p40" descr="Walsh University Logo, Education for Lif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9737" y="4415882"/>
            <a:ext cx="1325995" cy="57045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0"/>
          <p:cNvSpPr txBox="1"/>
          <p:nvPr/>
        </p:nvSpPr>
        <p:spPr>
          <a:xfrm>
            <a:off x="1283850" y="4346657"/>
            <a:ext cx="5936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dk1"/>
                </a:solidFill>
              </a:rPr>
              <a:t>HIPs = High Impact Practices termed by AAC&amp;U</a:t>
            </a:r>
            <a:endParaRPr sz="1300" b="1" dirty="0">
              <a:solidFill>
                <a:schemeClr val="dk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107C34-4F8F-8EA7-6445-CE2A93952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19" y="2018210"/>
            <a:ext cx="2205536" cy="2021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CBF1F9B-4DFE-E3DE-64BB-87CC612DF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228" y="1997793"/>
            <a:ext cx="1918714" cy="2032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A2DC2E4-DC91-6AAD-8D5A-B7727D84C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3" y="1779668"/>
            <a:ext cx="4356410" cy="2253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5B0E6B-BE70-50D1-CC28-ADE4E23A917C}"/>
              </a:ext>
            </a:extLst>
          </p:cNvPr>
          <p:cNvSpPr txBox="1"/>
          <p:nvPr/>
        </p:nvSpPr>
        <p:spPr>
          <a:xfrm>
            <a:off x="4679319" y="4044574"/>
            <a:ext cx="22055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Related Work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975AB-AD86-F667-4ABB-0CEC795035E3}"/>
              </a:ext>
            </a:extLst>
          </p:cNvPr>
          <p:cNvSpPr txBox="1"/>
          <p:nvPr/>
        </p:nvSpPr>
        <p:spPr>
          <a:xfrm>
            <a:off x="6879817" y="4025696"/>
            <a:ext cx="22055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</a:rPr>
              <a:t>All References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388630-966C-A214-1904-04A4493964C6}"/>
              </a:ext>
            </a:extLst>
          </p:cNvPr>
          <p:cNvSpPr txBox="1"/>
          <p:nvPr/>
        </p:nvSpPr>
        <p:spPr>
          <a:xfrm>
            <a:off x="168268" y="4040567"/>
            <a:ext cx="43606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Output from Search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A8F21-CC4A-3048-7CAB-438B8932503A}"/>
              </a:ext>
            </a:extLst>
          </p:cNvPr>
          <p:cNvSpPr txBox="1"/>
          <p:nvPr/>
        </p:nvSpPr>
        <p:spPr>
          <a:xfrm>
            <a:off x="5100435" y="4687593"/>
            <a:ext cx="23776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</a:rPr>
              <a:t>Cost = Free!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title"/>
          </p:nvPr>
        </p:nvSpPr>
        <p:spPr>
          <a:xfrm>
            <a:off x="551672" y="-416"/>
            <a:ext cx="78867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400" b="1" dirty="0"/>
              <a:t>Scholarcy </a:t>
            </a:r>
            <a:endParaRPr sz="2600" dirty="0"/>
          </a:p>
        </p:txBody>
      </p:sp>
      <p:sp>
        <p:nvSpPr>
          <p:cNvPr id="178" name="Google Shape;178;p41"/>
          <p:cNvSpPr txBox="1">
            <a:spLocks noGrp="1"/>
          </p:cNvSpPr>
          <p:nvPr>
            <p:ph type="body" idx="1"/>
          </p:nvPr>
        </p:nvSpPr>
        <p:spPr>
          <a:xfrm>
            <a:off x="0" y="556914"/>
            <a:ext cx="9037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Time-saving AI tool for scholarly work: </a:t>
            </a:r>
            <a:r>
              <a:rPr lang="en" sz="2000" b="1" dirty="0">
                <a:solidFill>
                  <a:schemeClr val="dk1"/>
                </a:solidFill>
              </a:rPr>
              <a:t>Snapshots, Key Concepts, Summaries, &amp; Practical Applications.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b="1" dirty="0">
                <a:solidFill>
                  <a:schemeClr val="dk1"/>
                </a:solidFill>
              </a:rPr>
              <a:t>Saves Time for ALL Scholars</a:t>
            </a:r>
            <a:r>
              <a:rPr lang="en" sz="2000" dirty="0">
                <a:solidFill>
                  <a:schemeClr val="dk1"/>
                </a:solidFill>
              </a:rPr>
              <a:t>: </a:t>
            </a: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students, faculty advisors, &amp; </a:t>
            </a:r>
            <a:r>
              <a:rPr lang="en" sz="2000" dirty="0">
                <a:solidFill>
                  <a:schemeClr val="dk1"/>
                </a:solidFill>
              </a:rPr>
              <a:t>c</a:t>
            </a:r>
            <a:r>
              <a:rPr lang="e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ollaborators</a:t>
            </a: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179" name="Google Shape;179;p41" descr="Walsh University Logo, Education for Lif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9661" y="4286250"/>
            <a:ext cx="1506071" cy="70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0598FE7-B46F-2324-3A59-062C6BE0C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09" y="1806504"/>
            <a:ext cx="2377698" cy="1599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ACFE9E-9B57-4A41-A232-4651DBABD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50" y="1600517"/>
            <a:ext cx="5798634" cy="3080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4FD8B5-0CA5-7449-E8F7-EC8C6B5E93A6}"/>
              </a:ext>
            </a:extLst>
          </p:cNvPr>
          <p:cNvSpPr txBox="1"/>
          <p:nvPr/>
        </p:nvSpPr>
        <p:spPr>
          <a:xfrm>
            <a:off x="490650" y="4686551"/>
            <a:ext cx="57986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</a:rPr>
              <a:t>Summary &amp; Analysis                          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FF1F3-94D3-D46F-2A84-FF80EDB09F23}"/>
              </a:ext>
            </a:extLst>
          </p:cNvPr>
          <p:cNvSpPr txBox="1"/>
          <p:nvPr/>
        </p:nvSpPr>
        <p:spPr>
          <a:xfrm>
            <a:off x="6446709" y="3404713"/>
            <a:ext cx="23776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</a:rPr>
              <a:t>Create Your Library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E6BAE-E272-A2D9-8B7C-0003383593C3}"/>
              </a:ext>
            </a:extLst>
          </p:cNvPr>
          <p:cNvSpPr txBox="1"/>
          <p:nvPr/>
        </p:nvSpPr>
        <p:spPr>
          <a:xfrm>
            <a:off x="4974056" y="4687593"/>
            <a:ext cx="25121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</a:rPr>
              <a:t>Cost = Free Trial then $9.99/mo.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300"/>
              </a:spcBef>
              <a:spcAft>
                <a:spcPts val="1200"/>
              </a:spcAft>
              <a:buNone/>
            </a:pPr>
            <a:r>
              <a:rPr lang="en" sz="4800" b="1" dirty="0">
                <a:solidFill>
                  <a:srgbClr val="1F1F1F"/>
                </a:solidFill>
              </a:rPr>
              <a:t>Invitation for Collaboration</a:t>
            </a:r>
            <a:endParaRPr sz="4800" dirty="0"/>
          </a:p>
        </p:txBody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311700" y="1366296"/>
            <a:ext cx="8205300" cy="19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Contact me!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</a:rPr>
              <a:t>Dr. Amy J. Heston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Professor of Inorganic Chemistry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Walsh University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aheston@walsh.edu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186" name="Google Shape;186;p42" descr="Walsh University Logo, Education for Lif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9661" y="4286250"/>
            <a:ext cx="1506071" cy="70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229</Words>
  <Application>Microsoft Office PowerPoint</Application>
  <PresentationFormat>On-screen Show (16:9)</PresentationFormat>
  <Paragraphs>44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Simple Light</vt:lpstr>
      <vt:lpstr>Simple Light</vt:lpstr>
      <vt:lpstr>Simple Light</vt:lpstr>
      <vt:lpstr>AI for Research Endeavors: Efficiency in a Flash!   </vt:lpstr>
      <vt:lpstr> Poll</vt:lpstr>
      <vt:lpstr> Streamlining Research: ResearchRabbit</vt:lpstr>
      <vt:lpstr>Scholarcy </vt:lpstr>
      <vt:lpstr>Invitation for Collaboration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Amy Heston</cp:lastModifiedBy>
  <cp:revision>7</cp:revision>
  <cp:lastPrinted>2024-10-31T15:50:44Z</cp:lastPrinted>
  <dcterms:modified xsi:type="dcterms:W3CDTF">2024-10-31T15:53:20Z</dcterms:modified>
</cp:coreProperties>
</file>