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hemistry.stackexchange.com/questions/59665/water-hydrogen-bond/59958" TargetMode="External"/><Relationship Id="rId3" Type="http://schemas.openxmlformats.org/officeDocument/2006/relationships/hyperlink" Target="https://sciencestruck.com/intermolecular-forces-with-examples" TargetMode="External"/><Relationship Id="rId7" Type="http://schemas.openxmlformats.org/officeDocument/2006/relationships/hyperlink" Target="https://www.pinterest.com/pin/830773462482297448/" TargetMode="External"/><Relationship Id="rId2" Type="http://schemas.openxmlformats.org/officeDocument/2006/relationships/hyperlink" Target="https://en.wikipedia.org/wiki/File:Water-3D-ball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rses.vcu.edu/PHY-rhg/astron/html/mod/018/index3.html" TargetMode="External"/><Relationship Id="rId5" Type="http://schemas.openxmlformats.org/officeDocument/2006/relationships/hyperlink" Target="http://mbocchini.blogspot.com/2011/02/intermolecular-forces.html" TargetMode="External"/><Relationship Id="rId4" Type="http://schemas.openxmlformats.org/officeDocument/2006/relationships/hyperlink" Target="https://www.quora.com/What-is-an-intramolecular-bon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08kGgrqaZX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3442257" cy="4402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7945" y="126741"/>
            <a:ext cx="8689976" cy="2509213"/>
          </a:xfrm>
        </p:spPr>
        <p:txBody>
          <a:bodyPr/>
          <a:lstStyle/>
          <a:p>
            <a:r>
              <a:rPr lang="en-US" dirty="0" smtClean="0"/>
              <a:t>Intermolecular forces (IMF)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" y="2729089"/>
            <a:ext cx="11581166" cy="3908778"/>
          </a:xfrm>
        </p:spPr>
        <p:txBody>
          <a:bodyPr/>
          <a:lstStyle/>
          <a:p>
            <a:endParaRPr lang="en-US" dirty="0" smtClean="0"/>
          </a:p>
          <a:p>
            <a:pPr algn="r"/>
            <a:r>
              <a:rPr lang="en-US" dirty="0" smtClean="0"/>
              <a:t>Name: _______________________________________</a:t>
            </a:r>
          </a:p>
          <a:p>
            <a:pPr algn="l"/>
            <a:r>
              <a:rPr lang="en-US" dirty="0" smtClean="0"/>
              <a:t>						What is happening here?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What’s happening here?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69244" y="2517422"/>
            <a:ext cx="4978401" cy="1535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82133" y="6384386"/>
            <a:ext cx="2935112" cy="45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05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Each IMF: </a:t>
            </a:r>
            <a:r>
              <a:rPr lang="en-US" b="1" dirty="0" smtClean="0"/>
              <a:t>Hydrogen Bonding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Draw a few pictures of substances hydrogen bonding:</a:t>
            </a:r>
            <a:endParaRPr lang="en-US" dirty="0"/>
          </a:p>
        </p:txBody>
      </p:sp>
      <p:pic>
        <p:nvPicPr>
          <p:cNvPr id="2050" name="Picture 2" descr="Image result for hydrogen 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367092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7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Each IMF: </a:t>
            </a:r>
            <a:r>
              <a:rPr lang="en-US" b="1" dirty="0" smtClean="0"/>
              <a:t>Ion-Dipole Force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757492"/>
            <a:ext cx="10363826" cy="449090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Ion-dipole force </a:t>
            </a:r>
            <a:r>
              <a:rPr lang="en-US" dirty="0" smtClean="0"/>
              <a:t>is the ______________________ </a:t>
            </a:r>
            <a:r>
              <a:rPr lang="en-US" dirty="0" err="1" smtClean="0"/>
              <a:t>imf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is why some __________ compounds will __________________________.  </a:t>
            </a:r>
          </a:p>
          <a:p>
            <a:r>
              <a:rPr lang="en-US" dirty="0" smtClean="0"/>
              <a:t>Draw a picture below:</a:t>
            </a:r>
          </a:p>
        </p:txBody>
      </p:sp>
      <p:pic>
        <p:nvPicPr>
          <p:cNvPr id="3078" name="Picture 6" descr="Image result for ion di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45" y="3795633"/>
            <a:ext cx="4210756" cy="30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2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5535"/>
            <a:ext cx="10363826" cy="4609443"/>
          </a:xfrm>
        </p:spPr>
        <p:txBody>
          <a:bodyPr/>
          <a:lstStyle/>
          <a:p>
            <a:r>
              <a:rPr lang="en-US" dirty="0" err="1" smtClean="0"/>
              <a:t>Tro</a:t>
            </a:r>
            <a:r>
              <a:rPr lang="en-US" dirty="0" smtClean="0"/>
              <a:t>, “Chemistry</a:t>
            </a:r>
            <a:r>
              <a:rPr lang="en-US" dirty="0"/>
              <a:t>: A Molecular </a:t>
            </a:r>
            <a:r>
              <a:rPr lang="en-US" dirty="0" smtClean="0"/>
              <a:t>Approach”, 3e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en.wikipedia.org/wiki/File:Water-3D-balls.png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sciencestruck.com/intermolecular-forces-with-examples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www.quora.com/What-is-an-intramolecular-bond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mbocchini.blogspot.com/2011/02/intermolecular-forces.html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courses.vcu.edu/PHY-rhg/astron/html/mod/018/index3.html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https://www.pinterest.com/pin/830773462482297448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chemistry.stackexchange.com/questions/59665/water-hydrogen-bond/59958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9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787" y="256344"/>
            <a:ext cx="2995989" cy="203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tr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180"/>
            <a:ext cx="1772356" cy="13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Intra</a:t>
            </a:r>
            <a:r>
              <a:rPr lang="en-US" dirty="0" smtClean="0"/>
              <a:t>molecular </a:t>
            </a:r>
            <a:r>
              <a:rPr lang="en-US" u="sng" dirty="0" smtClean="0"/>
              <a:t>bond</a:t>
            </a:r>
            <a:r>
              <a:rPr lang="en-US" dirty="0" smtClean="0"/>
              <a:t> vs </a:t>
            </a:r>
            <a:br>
              <a:rPr lang="en-US" dirty="0" smtClean="0"/>
            </a:br>
            <a:r>
              <a:rPr lang="en-US" b="1" dirty="0" smtClean="0"/>
              <a:t>inter</a:t>
            </a:r>
            <a:r>
              <a:rPr lang="en-US" dirty="0" smtClean="0"/>
              <a:t>molecular </a:t>
            </a:r>
            <a:r>
              <a:rPr lang="en-US" u="sng" dirty="0" smtClean="0"/>
              <a:t>force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Think of </a:t>
            </a:r>
            <a:r>
              <a:rPr lang="en-US" b="1" dirty="0" smtClean="0"/>
              <a:t>intra</a:t>
            </a:r>
            <a:r>
              <a:rPr lang="en-US" dirty="0" smtClean="0"/>
              <a:t>net…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Intra</a:t>
            </a:r>
            <a:r>
              <a:rPr lang="en-US" dirty="0">
                <a:solidFill>
                  <a:prstClr val="black"/>
                </a:solidFill>
              </a:rPr>
              <a:t>molecular </a:t>
            </a:r>
            <a:r>
              <a:rPr lang="en-US" u="sng" dirty="0">
                <a:solidFill>
                  <a:prstClr val="black"/>
                </a:solidFill>
              </a:rPr>
              <a:t>bond</a:t>
            </a:r>
            <a:r>
              <a:rPr lang="en-US" dirty="0">
                <a:solidFill>
                  <a:prstClr val="black"/>
                </a:solidFill>
              </a:rPr>
              <a:t> vs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inter</a:t>
            </a:r>
            <a:r>
              <a:rPr lang="en-US" dirty="0">
                <a:solidFill>
                  <a:prstClr val="black"/>
                </a:solidFill>
              </a:rPr>
              <a:t>molecular </a:t>
            </a:r>
            <a:r>
              <a:rPr lang="en-US" u="sng" dirty="0">
                <a:solidFill>
                  <a:prstClr val="black"/>
                </a:solidFill>
              </a:rPr>
              <a:t>force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98133"/>
            <a:ext cx="10363826" cy="4859867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</a:t>
            </a:r>
            <a:r>
              <a:rPr lang="en-US" dirty="0" smtClean="0"/>
              <a:t>molecular force is …</a:t>
            </a:r>
          </a:p>
          <a:p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like the </a:t>
            </a:r>
            <a:r>
              <a:rPr lang="en-US" b="1" dirty="0" smtClean="0"/>
              <a:t>inter</a:t>
            </a:r>
            <a:r>
              <a:rPr lang="en-US" dirty="0" smtClean="0"/>
              <a:t>net…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052" name="Picture 4" descr="Image result for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82" y="3322865"/>
            <a:ext cx="2585804" cy="12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ater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11" y="3322865"/>
            <a:ext cx="1443436" cy="12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ipole fo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76" y="3322865"/>
            <a:ext cx="3281324" cy="12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2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kinds of intermolecular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Intermolecular </a:t>
            </a:r>
            <a:r>
              <a:rPr lang="en-US" b="1" dirty="0" smtClean="0"/>
              <a:t>forces</a:t>
            </a:r>
            <a:r>
              <a:rPr lang="en-US" dirty="0" smtClean="0"/>
              <a:t> In the order of weakest to strongest: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168" y="4641054"/>
            <a:ext cx="221932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744" y="5462580"/>
            <a:ext cx="2428875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80" y="4879797"/>
            <a:ext cx="2886075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106" y="4151135"/>
            <a:ext cx="1962150" cy="1133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1591" y="4602954"/>
            <a:ext cx="16764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00829"/>
            <a:ext cx="10364451" cy="4877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Intermolecular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200" y="1016000"/>
            <a:ext cx="4762146" cy="584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Professor </a:t>
            </a:r>
            <a:r>
              <a:rPr lang="en-US" dirty="0" err="1" smtClean="0">
                <a:hlinkClick r:id="rId2"/>
              </a:rPr>
              <a:t>dave</a:t>
            </a:r>
            <a:endParaRPr lang="en-US" dirty="0" smtClean="0"/>
          </a:p>
          <a:p>
            <a:r>
              <a:rPr lang="en-US" b="1" dirty="0" smtClean="0"/>
              <a:t>Without</a:t>
            </a:r>
            <a:r>
              <a:rPr lang="en-US" dirty="0" smtClean="0"/>
              <a:t> intermolecular forces…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__________the </a:t>
            </a:r>
            <a:r>
              <a:rPr lang="en-US" dirty="0" err="1" smtClean="0"/>
              <a:t>imf</a:t>
            </a:r>
            <a:r>
              <a:rPr lang="en-US" dirty="0" smtClean="0"/>
              <a:t> the ________ the boiling point… WHY?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________the </a:t>
            </a:r>
            <a:r>
              <a:rPr lang="en-US" dirty="0" err="1" smtClean="0"/>
              <a:t>Imf</a:t>
            </a:r>
            <a:r>
              <a:rPr lang="en-US" dirty="0" smtClean="0"/>
              <a:t> the __________ the boiling point… why?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959" y="688623"/>
            <a:ext cx="6886041" cy="51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5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dipole?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1"/>
            <a:ext cx="10363826" cy="3999841"/>
          </a:xfrm>
        </p:spPr>
        <p:txBody>
          <a:bodyPr/>
          <a:lstStyle/>
          <a:p>
            <a:r>
              <a:rPr lang="en-US" dirty="0" smtClean="0"/>
              <a:t>Before we define each type of intermolecular force let’s define </a:t>
            </a:r>
            <a:r>
              <a:rPr lang="en-US" b="1" dirty="0" smtClean="0"/>
              <a:t>dipole.</a:t>
            </a:r>
          </a:p>
          <a:p>
            <a:pPr lvl="1"/>
            <a:r>
              <a:rPr lang="en-US" b="1" dirty="0" smtClean="0"/>
              <a:t>Dipole –</a:t>
            </a:r>
          </a:p>
          <a:p>
            <a:pPr lvl="1"/>
            <a:endParaRPr lang="en-US" b="1" dirty="0"/>
          </a:p>
          <a:p>
            <a:pPr lvl="1"/>
            <a:r>
              <a:rPr lang="en-US" dirty="0" smtClean="0"/>
              <a:t>in other words –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Draw an example of a molecule with a dipole below: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09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each IMF: </a:t>
            </a:r>
            <a:r>
              <a:rPr lang="en-US" b="1" dirty="0" smtClean="0"/>
              <a:t>Dispersion Force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26825"/>
            <a:ext cx="10194493" cy="434979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dispersion force </a:t>
            </a:r>
            <a:r>
              <a:rPr lang="en-US" dirty="0" smtClean="0"/>
              <a:t>is also called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The dispersion force is …</a:t>
            </a:r>
          </a:p>
          <a:p>
            <a:pPr lvl="2"/>
            <a:r>
              <a:rPr lang="en-US" dirty="0" smtClean="0"/>
              <a:t>…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The dispersion force is </a:t>
            </a:r>
            <a:r>
              <a:rPr lang="en-US" u="sng" dirty="0" smtClean="0"/>
              <a:t>caused</a:t>
            </a:r>
            <a:r>
              <a:rPr lang="en-US" dirty="0" smtClean="0"/>
              <a:t> by…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smtClean="0"/>
              <a:t>Draw a picture of helium with a dispersion force below:</a:t>
            </a:r>
            <a:endParaRPr lang="en-US" sz="1800" dirty="0"/>
          </a:p>
        </p:txBody>
      </p:sp>
      <p:pic>
        <p:nvPicPr>
          <p:cNvPr id="1026" name="Picture 2" descr="Image result for solid hel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67" y="4919012"/>
            <a:ext cx="4334933" cy="193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1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each IMF: </a:t>
            </a:r>
            <a:r>
              <a:rPr lang="en-US" b="1" dirty="0" smtClean="0"/>
              <a:t>Dipole-Dipole force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Dipole-dipole force </a:t>
            </a:r>
            <a:r>
              <a:rPr lang="en-US" dirty="0" smtClean="0"/>
              <a:t>is an interaction __________________________________________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polar molecule has a ____________________________</a:t>
            </a:r>
          </a:p>
          <a:p>
            <a:pPr lvl="1"/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670" y="3717748"/>
            <a:ext cx="462915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262" y="4941710"/>
            <a:ext cx="1466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7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Each IMF: </a:t>
            </a:r>
            <a:r>
              <a:rPr lang="en-US" b="1" dirty="0" smtClean="0"/>
              <a:t>Hydrogen bond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72375"/>
          </a:xfrm>
        </p:spPr>
        <p:txBody>
          <a:bodyPr/>
          <a:lstStyle/>
          <a:p>
            <a:r>
              <a:rPr lang="en-US" b="1" dirty="0" smtClean="0"/>
              <a:t>Hydrogen bond </a:t>
            </a:r>
            <a:r>
              <a:rPr lang="en-US" dirty="0" smtClean="0"/>
              <a:t>– not a bond, not a bond, _____________________, not a bond!!!!!</a:t>
            </a:r>
            <a:endParaRPr lang="en-US" dirty="0"/>
          </a:p>
          <a:p>
            <a:pPr lvl="1"/>
            <a:r>
              <a:rPr lang="en-US" dirty="0" smtClean="0"/>
              <a:t>…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following bonds (actual bonds) create a very strong dipole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…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________________is a great example of hydrogen bonding in action!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5981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554</TotalTime>
  <Words>303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Intermolecular forces (IMF)</vt:lpstr>
      <vt:lpstr>Intramolecular bond vs  intermolecular force </vt:lpstr>
      <vt:lpstr>Intramolecular bond vs  intermolecular force </vt:lpstr>
      <vt:lpstr>Four kinds of intermolecular forces</vt:lpstr>
      <vt:lpstr>Intermolecular forces</vt:lpstr>
      <vt:lpstr>What is a dipole?</vt:lpstr>
      <vt:lpstr>Defining each IMF: Dispersion Force</vt:lpstr>
      <vt:lpstr>Defining each IMF: Dipole-Dipole force</vt:lpstr>
      <vt:lpstr>Defining Each IMF: Hydrogen bond</vt:lpstr>
      <vt:lpstr>Defining Each IMF: Hydrogen Bonding</vt:lpstr>
      <vt:lpstr>Defining Each IMF: Ion-Dipole Force</vt:lpstr>
      <vt:lpstr>references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Intermolecular forces (IMF)</dc:title>
  <dc:creator>Kiddey, Ryan</dc:creator>
  <cp:lastModifiedBy>Kiddey, Ryan</cp:lastModifiedBy>
  <cp:revision>33</cp:revision>
  <dcterms:created xsi:type="dcterms:W3CDTF">2018-06-25T13:33:52Z</dcterms:created>
  <dcterms:modified xsi:type="dcterms:W3CDTF">2018-06-27T18:44:42Z</dcterms:modified>
</cp:coreProperties>
</file>