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NtcqksWwg" TargetMode="External"/><Relationship Id="rId2" Type="http://schemas.openxmlformats.org/officeDocument/2006/relationships/hyperlink" Target="https://www.youtube.com/watch?v=_tq91E9WR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Slika:Isotactic-polypropylene-3D-balls.png" TargetMode="External"/><Relationship Id="rId3" Type="http://schemas.openxmlformats.org/officeDocument/2006/relationships/hyperlink" Target="http://www.startribune.com/us-states-finalize-settlement-with-bp-over-gulf-oil-spill/330676651/" TargetMode="External"/><Relationship Id="rId7" Type="http://schemas.openxmlformats.org/officeDocument/2006/relationships/hyperlink" Target="https://www.quora.com/What-is-polymer-How-many-types-of-polymers-are-classified-Explain-each-polymer-with-properties-and-applications" TargetMode="External"/><Relationship Id="rId2" Type="http://schemas.openxmlformats.org/officeDocument/2006/relationships/hyperlink" Target="http://www.noaa.gov/resource-collections/gulf-oil-spi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eartamerica.com/featured/3-water-molecule-laguna-design.html" TargetMode="External"/><Relationship Id="rId5" Type="http://schemas.openxmlformats.org/officeDocument/2006/relationships/hyperlink" Target="http://www.wikiwand.com/en/Petroleum" TargetMode="External"/><Relationship Id="rId4" Type="http://schemas.openxmlformats.org/officeDocument/2006/relationships/hyperlink" Target="https://www.elastec.com/products/floating-boom-barriers/fire-resistant-oil-boom/hydro-fire-b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gulf oil s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56" y="3665791"/>
            <a:ext cx="5542329" cy="31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ulf oil sp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5480"/>
            <a:ext cx="6649156" cy="31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Oil absorbing polymer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0" y="863124"/>
            <a:ext cx="6023312" cy="1086237"/>
          </a:xfrm>
        </p:spPr>
        <p:txBody>
          <a:bodyPr/>
          <a:lstStyle/>
          <a:p>
            <a:r>
              <a:rPr lang="en-US" dirty="0" smtClean="0"/>
              <a:t>Ryan Kiddey – RET Program 2018</a:t>
            </a:r>
          </a:p>
          <a:p>
            <a:r>
              <a:rPr lang="en-US" dirty="0" smtClean="0"/>
              <a:t>University of Akron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6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BP Oil Spill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Summary of Disaster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Video of Wildlife Affected by the Disaster</a:t>
            </a:r>
            <a:endParaRPr lang="en-US" dirty="0"/>
          </a:p>
        </p:txBody>
      </p:sp>
      <p:pic>
        <p:nvPicPr>
          <p:cNvPr id="2050" name="Picture 2" descr="https://skytruth.org/wp/wp-content/uploads/2010/07/SkyTruth_cumulative_BP_spill_16jul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9" y="3179929"/>
            <a:ext cx="6288911" cy="37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929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7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have been done to contain the oil slick on the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50" y="2286001"/>
            <a:ext cx="6481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ulf oil spill s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1788"/>
            <a:ext cx="6088284" cy="45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Oil and Water Mix?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2045"/>
            <a:ext cx="4509911" cy="5091288"/>
          </a:xfrm>
        </p:spPr>
        <p:txBody>
          <a:bodyPr/>
          <a:lstStyle/>
          <a:p>
            <a:r>
              <a:rPr lang="en-US" dirty="0" smtClean="0"/>
              <a:t>Oil is a nonpolar substance</a:t>
            </a:r>
          </a:p>
          <a:p>
            <a:pPr lvl="1"/>
            <a:r>
              <a:rPr lang="en-US" dirty="0" smtClean="0"/>
              <a:t>There are many hydrogen atoms on the molecule, however they are connect to carbon (not O, N, or F)!</a:t>
            </a:r>
          </a:p>
          <a:p>
            <a:pPr lvl="1"/>
            <a:r>
              <a:rPr lang="en-US" dirty="0" smtClean="0"/>
              <a:t>Oil is not very attractive to strongly attractive molecules</a:t>
            </a:r>
          </a:p>
          <a:p>
            <a:r>
              <a:rPr lang="en-US" dirty="0" smtClean="0"/>
              <a:t>Water is a very polar substance</a:t>
            </a:r>
          </a:p>
          <a:p>
            <a:pPr lvl="1"/>
            <a:r>
              <a:rPr lang="en-US" dirty="0" smtClean="0"/>
              <a:t>The hydrogens are connected to oxygen which allows the molecule to potentially interact with neighboring molecules by hydrogen bonding to it.</a:t>
            </a:r>
          </a:p>
          <a:p>
            <a:pPr lvl="1"/>
            <a:r>
              <a:rPr lang="en-US" dirty="0" smtClean="0"/>
              <a:t>Water is very attracted to other extremely attractive molecules.</a:t>
            </a:r>
            <a:endParaRPr lang="en-US" dirty="0"/>
          </a:p>
        </p:txBody>
      </p:sp>
      <p:pic>
        <p:nvPicPr>
          <p:cNvPr id="1026" name="Picture 2" descr="Image result for petroleum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71700"/>
            <a:ext cx="4191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72" y="4334933"/>
            <a:ext cx="1899583" cy="14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oil and water mix?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4024"/>
            <a:ext cx="7016044" cy="50041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 molecules are STRONGLY attracted to each other due to their ability to hydrogen bond (IMF).</a:t>
            </a:r>
          </a:p>
          <a:p>
            <a:r>
              <a:rPr lang="en-US" dirty="0" smtClean="0"/>
              <a:t>The oil molecules will come together through very weak dispersion forces.</a:t>
            </a:r>
          </a:p>
          <a:p>
            <a:r>
              <a:rPr lang="en-US" dirty="0" smtClean="0"/>
              <a:t>If Oil has a slight temporary dipole (dispersion force) why won’t it mix with the highly polar water???</a:t>
            </a:r>
          </a:p>
          <a:p>
            <a:pPr lvl="1"/>
            <a:r>
              <a:rPr lang="en-US" dirty="0" smtClean="0"/>
              <a:t>THINK OF WATER MOLECULES AS VERY STRONG MAGNETS AND OIL MOLECULES AS VERY WEAK MAGNETS.</a:t>
            </a:r>
          </a:p>
          <a:p>
            <a:pPr lvl="1"/>
            <a:r>
              <a:rPr lang="en-US" dirty="0" smtClean="0"/>
              <a:t>Oil molecules have to weak of a pull on water so something stronger (like another water molecule) will partner up with it.</a:t>
            </a:r>
          </a:p>
          <a:p>
            <a:pPr lvl="1"/>
            <a:r>
              <a:rPr lang="en-US" dirty="0" smtClean="0"/>
              <a:t>As soon as one water molecule forms a hydrogen bond (IMF) with another water molecule the charges are canceled out and the oil isn’t able to interact with the water.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0" y="1724024"/>
            <a:ext cx="35242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4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Absorbing Polymer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6267"/>
            <a:ext cx="5017912" cy="5079999"/>
          </a:xfrm>
        </p:spPr>
        <p:txBody>
          <a:bodyPr/>
          <a:lstStyle/>
          <a:p>
            <a:r>
              <a:rPr lang="en-US" dirty="0" smtClean="0"/>
              <a:t>Enviro-Bond 403 is a polymer that is very non-polar.</a:t>
            </a:r>
          </a:p>
          <a:p>
            <a:pPr lvl="1"/>
            <a:r>
              <a:rPr lang="en-US" dirty="0" smtClean="0"/>
              <a:t>This causes it to be hydrophobic (just like oil).</a:t>
            </a:r>
          </a:p>
          <a:p>
            <a:r>
              <a:rPr lang="en-US" dirty="0" smtClean="0"/>
              <a:t>What is a polymer?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latin typeface="Roboto"/>
              </a:rPr>
              <a:t>a substance that has a molecular structure consisting chiefly or entirely of a large number of similar units bonded together, e.g., many synthetic organic materials used as plastics and resins</a:t>
            </a:r>
            <a:r>
              <a:rPr lang="en-US" i="0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r>
              <a:rPr lang="en-US" dirty="0" smtClean="0">
                <a:solidFill>
                  <a:srgbClr val="222222"/>
                </a:solidFill>
                <a:latin typeface="Roboto"/>
              </a:rPr>
              <a:t>Enviro-Bond is patented so we don’t know exactly what it looks like (trade secret) however it’s probably similar to the structure to the right </a:t>
            </a:r>
            <a:r>
              <a:rPr lang="en-US" dirty="0" smtClean="0">
                <a:solidFill>
                  <a:srgbClr val="222222"/>
                </a:solidFill>
                <a:latin typeface="Roboto"/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2050" name="Picture 2" descr="Image result for poly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3" y="1327043"/>
            <a:ext cx="5802488" cy="36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2" y="4862161"/>
            <a:ext cx="5700888" cy="20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www.noaa.gov/resource-collections/gulf-oil-spill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http://www.startribune.com/us-states-finalize-settlement-with-bp-over-gulf-oil-spill/330676651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https://www.elastec.com/products/floating-boom-barriers/fire-resistant-oil-boom/hydro-fire-boom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www.wikiwand.com/en/Petroleum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fineartamerica.com/featured/3-water-molecule-laguna-design.html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www.quora.com/What-is-polymer-How-many-types-of-polymers-are-classified-Explain-each-polymer-with-properties-and-applications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sl.wikipedia.org/wiki/Slika:Isotactic-polypropylene-3D-balls.png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63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92</TotalTime>
  <Words>370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Franklin Gothic Book</vt:lpstr>
      <vt:lpstr>Roboto</vt:lpstr>
      <vt:lpstr>Wingdings</vt:lpstr>
      <vt:lpstr>Crop</vt:lpstr>
      <vt:lpstr>Oil absorbing polymer</vt:lpstr>
      <vt:lpstr>2010 BP Oil Spill Disaster</vt:lpstr>
      <vt:lpstr>What could have been done to contain the oil slick on the water?</vt:lpstr>
      <vt:lpstr>Why doesn’t Oil and Water Mix?</vt:lpstr>
      <vt:lpstr>Why doesn’t oil and water mix?</vt:lpstr>
      <vt:lpstr>Oil Absorbing Polymer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absorbing polymer</dc:title>
  <dc:creator>Kiddey, Ryan</dc:creator>
  <cp:lastModifiedBy>Kiddey, Ryan</cp:lastModifiedBy>
  <cp:revision>15</cp:revision>
  <dcterms:created xsi:type="dcterms:W3CDTF">2018-07-03T14:46:14Z</dcterms:created>
  <dcterms:modified xsi:type="dcterms:W3CDTF">2018-07-11T18:18:05Z</dcterms:modified>
</cp:coreProperties>
</file>