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3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AFC2-57FE-466D-8309-EFCAF65FD9E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5A05-25EF-4C5F-8B31-9D9A68C2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2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AFC2-57FE-466D-8309-EFCAF65FD9E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5A05-25EF-4C5F-8B31-9D9A68C2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7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AFC2-57FE-466D-8309-EFCAF65FD9E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5A05-25EF-4C5F-8B31-9D9A68C2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2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AFC2-57FE-466D-8309-EFCAF65FD9E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5A05-25EF-4C5F-8B31-9D9A68C2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59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AFC2-57FE-466D-8309-EFCAF65FD9E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5A05-25EF-4C5F-8B31-9D9A68C2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5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AFC2-57FE-466D-8309-EFCAF65FD9E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5A05-25EF-4C5F-8B31-9D9A68C2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5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AFC2-57FE-466D-8309-EFCAF65FD9E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5A05-25EF-4C5F-8B31-9D9A68C2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3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AFC2-57FE-466D-8309-EFCAF65FD9E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5A05-25EF-4C5F-8B31-9D9A68C2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3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AFC2-57FE-466D-8309-EFCAF65FD9E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5A05-25EF-4C5F-8B31-9D9A68C2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83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AFC2-57FE-466D-8309-EFCAF65FD9E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5A05-25EF-4C5F-8B31-9D9A68C2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0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AFC2-57FE-466D-8309-EFCAF65FD9E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5A05-25EF-4C5F-8B31-9D9A68C2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5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9AFC2-57FE-466D-8309-EFCAF65FD9E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E5A05-25EF-4C5F-8B31-9D9A68C2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7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529" y="1130299"/>
            <a:ext cx="11805983" cy="441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896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958" y="711201"/>
            <a:ext cx="11825687" cy="513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55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2325" y="638629"/>
            <a:ext cx="6072304" cy="5601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503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Selim Gerislioglu</dc:creator>
  <cp:lastModifiedBy>Miller,Jason E</cp:lastModifiedBy>
  <cp:revision>2</cp:revision>
  <dcterms:created xsi:type="dcterms:W3CDTF">2016-07-21T15:46:40Z</dcterms:created>
  <dcterms:modified xsi:type="dcterms:W3CDTF">2018-01-05T18:09:48Z</dcterms:modified>
</cp:coreProperties>
</file>