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3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F157-D37D-48D8-9F1E-70B4CA14D709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DD2-2315-49F0-A19B-EFBA43B30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F157-D37D-48D8-9F1E-70B4CA14D709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DD2-2315-49F0-A19B-EFBA43B30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8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F157-D37D-48D8-9F1E-70B4CA14D709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DD2-2315-49F0-A19B-EFBA43B30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F157-D37D-48D8-9F1E-70B4CA14D709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DD2-2315-49F0-A19B-EFBA43B30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0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F157-D37D-48D8-9F1E-70B4CA14D709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DD2-2315-49F0-A19B-EFBA43B30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7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F157-D37D-48D8-9F1E-70B4CA14D709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DD2-2315-49F0-A19B-EFBA43B30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F157-D37D-48D8-9F1E-70B4CA14D709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DD2-2315-49F0-A19B-EFBA43B30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0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F157-D37D-48D8-9F1E-70B4CA14D709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DD2-2315-49F0-A19B-EFBA43B30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F157-D37D-48D8-9F1E-70B4CA14D709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DD2-2315-49F0-A19B-EFBA43B30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7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F157-D37D-48D8-9F1E-70B4CA14D709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DD2-2315-49F0-A19B-EFBA43B30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0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F157-D37D-48D8-9F1E-70B4CA14D709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FDD2-2315-49F0-A19B-EFBA43B30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7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3F157-D37D-48D8-9F1E-70B4CA14D709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FFDD2-2315-49F0-A19B-EFBA43B30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1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68" y="425450"/>
            <a:ext cx="10890358" cy="59471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67651" y="819150"/>
            <a:ext cx="3044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/>
              <a:t>PS (M</a:t>
            </a:r>
            <a:r>
              <a:rPr lang="tr-TR" sz="3200" baseline="-25000" dirty="0" smtClean="0"/>
              <a:t>n</a:t>
            </a:r>
            <a:r>
              <a:rPr lang="tr-TR" sz="3200" dirty="0" smtClean="0"/>
              <a:t> = 1.7kDa)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486120"/>
              </p:ext>
            </p:extLst>
          </p:nvPr>
        </p:nvGraphicFramePr>
        <p:xfrm>
          <a:off x="8097838" y="1632524"/>
          <a:ext cx="3024774" cy="196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S ChemDraw Drawing" r:id="rId4" imgW="1845278" imgH="1200420" progId="ChemDraw.Document.6.0">
                  <p:embed/>
                </p:oleObj>
              </mc:Choice>
              <mc:Fallback>
                <p:oleObj name="CS ChemDraw Drawing" r:id="rId4" imgW="1845278" imgH="12004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97838" y="1632524"/>
                        <a:ext cx="3024774" cy="196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7793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324" y="2118764"/>
            <a:ext cx="9150826" cy="42915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4108" y="314325"/>
            <a:ext cx="4662563" cy="22842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51733" y="475594"/>
            <a:ext cx="1911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C</a:t>
            </a:r>
            <a:r>
              <a:rPr lang="tr-TR" sz="2400" baseline="-25000" dirty="0" smtClean="0"/>
              <a:t>140</a:t>
            </a:r>
            <a:r>
              <a:rPr lang="tr-TR" sz="2400" dirty="0" smtClean="0"/>
              <a:t>H</a:t>
            </a:r>
            <a:r>
              <a:rPr lang="tr-TR" sz="2400" baseline="-25000" dirty="0" smtClean="0"/>
              <a:t>146 </a:t>
            </a:r>
            <a:r>
              <a:rPr lang="tr-TR" sz="2400" dirty="0" smtClean="0"/>
              <a:t>+ Ag</a:t>
            </a:r>
            <a:r>
              <a:rPr lang="tr-TR" sz="2400" baseline="30000" dirty="0" smtClean="0"/>
              <a:t>+</a:t>
            </a:r>
            <a:endParaRPr lang="en-US" sz="24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1728726" y="644872"/>
            <a:ext cx="3044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/>
              <a:t>PS (M</a:t>
            </a:r>
            <a:r>
              <a:rPr lang="tr-TR" sz="3200" baseline="-25000" dirty="0" smtClean="0"/>
              <a:t>n</a:t>
            </a:r>
            <a:r>
              <a:rPr lang="tr-TR" sz="3200" dirty="0" smtClean="0"/>
              <a:t> = 1.7kDa)</a:t>
            </a:r>
            <a:endParaRPr lang="en-US" sz="32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363067"/>
              </p:ext>
            </p:extLst>
          </p:nvPr>
        </p:nvGraphicFramePr>
        <p:xfrm>
          <a:off x="9582150" y="3638550"/>
          <a:ext cx="2480684" cy="1613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S ChemDraw Drawing" r:id="rId5" imgW="1845278" imgH="1200420" progId="ChemDraw.Document.6.0">
                  <p:embed/>
                </p:oleObj>
              </mc:Choice>
              <mc:Fallback>
                <p:oleObj name="CS ChemDraw Drawing" r:id="rId5" imgW="1845278" imgH="12004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582150" y="3638550"/>
                        <a:ext cx="2480684" cy="16139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695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499" y="514165"/>
            <a:ext cx="9953851" cy="58866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52601" y="3892897"/>
            <a:ext cx="2659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/>
              <a:t>PS (M</a:t>
            </a:r>
            <a:r>
              <a:rPr lang="tr-TR" sz="3200" baseline="-25000" dirty="0" smtClean="0"/>
              <a:t>n</a:t>
            </a:r>
            <a:r>
              <a:rPr lang="tr-TR" sz="3200" dirty="0" smtClean="0"/>
              <a:t> = 6kDa)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367526" y="873472"/>
            <a:ext cx="3044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/>
              <a:t>PS (M</a:t>
            </a:r>
            <a:r>
              <a:rPr lang="tr-TR" sz="3200" baseline="-25000" dirty="0" smtClean="0"/>
              <a:t>n</a:t>
            </a:r>
            <a:r>
              <a:rPr lang="tr-TR" sz="3200" dirty="0" smtClean="0"/>
              <a:t> = 1.7kDa)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5821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28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CS ChemDraw Drawing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Selim Gerislioglu</dc:creator>
  <cp:lastModifiedBy>Miller,Jason E</cp:lastModifiedBy>
  <cp:revision>6</cp:revision>
  <dcterms:created xsi:type="dcterms:W3CDTF">2017-07-25T20:03:19Z</dcterms:created>
  <dcterms:modified xsi:type="dcterms:W3CDTF">2018-01-05T18:10:30Z</dcterms:modified>
</cp:coreProperties>
</file>