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4" r:id="rId4"/>
    <p:sldId id="263" r:id="rId5"/>
    <p:sldId id="257" r:id="rId6"/>
    <p:sldId id="258" r:id="rId7"/>
    <p:sldId id="259" r:id="rId8"/>
    <p:sldId id="260" r:id="rId9"/>
    <p:sldId id="261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66" y="30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55C8508-78C9-43F2-83E2-D4F14E4BBAB9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E05CF5A-3EC2-4BCC-91F2-77E77FE1EDBE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8508-78C9-43F2-83E2-D4F14E4BBAB9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CF5A-3EC2-4BCC-91F2-77E77FE1E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8508-78C9-43F2-83E2-D4F14E4BBAB9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CF5A-3EC2-4BCC-91F2-77E77FE1E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8508-78C9-43F2-83E2-D4F14E4BBAB9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CF5A-3EC2-4BCC-91F2-77E77FE1E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8508-78C9-43F2-83E2-D4F14E4BBAB9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CF5A-3EC2-4BCC-91F2-77E77FE1E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8508-78C9-43F2-83E2-D4F14E4BBAB9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CF5A-3EC2-4BCC-91F2-77E77FE1EDB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8508-78C9-43F2-83E2-D4F14E4BBAB9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CF5A-3EC2-4BCC-91F2-77E77FE1E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8508-78C9-43F2-83E2-D4F14E4BBAB9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CF5A-3EC2-4BCC-91F2-77E77FE1E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8508-78C9-43F2-83E2-D4F14E4BBAB9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CF5A-3EC2-4BCC-91F2-77E77FE1E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8508-78C9-43F2-83E2-D4F14E4BBAB9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CF5A-3EC2-4BCC-91F2-77E77FE1EDBE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C8508-78C9-43F2-83E2-D4F14E4BBAB9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5CF5A-3EC2-4BCC-91F2-77E77FE1EDB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55C8508-78C9-43F2-83E2-D4F14E4BBAB9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E05CF5A-3EC2-4BCC-91F2-77E77FE1EDB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Polymers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82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/>
          <a:lstStyle/>
          <a:p>
            <a:r>
              <a:rPr lang="en-US" dirty="0" smtClean="0"/>
              <a:t>Borax (Borate ion, BO</a:t>
            </a:r>
            <a:r>
              <a:rPr lang="en-US" baseline="-25000" dirty="0" smtClean="0"/>
              <a:t>3</a:t>
            </a:r>
            <a:r>
              <a:rPr lang="en-US" baseline="30000" dirty="0" smtClean="0"/>
              <a:t>2-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600200"/>
            <a:ext cx="44196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16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990600"/>
            <a:ext cx="4267200" cy="4625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4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Glass-Transition Temperature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temperature at which a polymer transitions from crystalline to amorphous</a:t>
            </a:r>
          </a:p>
          <a:p>
            <a:endParaRPr lang="en-US" dirty="0"/>
          </a:p>
          <a:p>
            <a:r>
              <a:rPr lang="en-US" dirty="0" smtClean="0"/>
              <a:t>elastomers (such as rubber) have relatively low T</a:t>
            </a:r>
            <a:r>
              <a:rPr lang="en-US" baseline="-25000" dirty="0" smtClean="0"/>
              <a:t>G </a:t>
            </a:r>
            <a:r>
              <a:rPr lang="en-US" dirty="0" smtClean="0"/>
              <a:t>and are amorphous under standard conditions</a:t>
            </a:r>
            <a:endParaRPr 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216903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Cross-linking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1839 – Goodyear - vulcanization</a:t>
            </a:r>
          </a:p>
          <a:p>
            <a:endParaRPr lang="en-US" dirty="0"/>
          </a:p>
          <a:p>
            <a:r>
              <a:rPr lang="en-US" dirty="0" smtClean="0"/>
              <a:t>By covalently connecting polymer chains, “solid-like” properties can be obtained </a:t>
            </a:r>
          </a:p>
          <a:p>
            <a:pPr lvl="1"/>
            <a:r>
              <a:rPr lang="en-US" dirty="0" smtClean="0"/>
              <a:t>Tensile strength, stiffness, toughness, etc.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8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073" y="685800"/>
            <a:ext cx="6372190" cy="581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85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 polymer crosslinked?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Nuclear magnetic resonance </a:t>
            </a:r>
          </a:p>
          <a:p>
            <a:r>
              <a:rPr lang="en-US" dirty="0" smtClean="0"/>
              <a:t>Diffusion tests</a:t>
            </a:r>
          </a:p>
          <a:p>
            <a:r>
              <a:rPr lang="en-US" dirty="0" smtClean="0"/>
              <a:t>Scanning electron microscope</a:t>
            </a:r>
          </a:p>
          <a:p>
            <a:r>
              <a:rPr lang="en-US" dirty="0" smtClean="0"/>
              <a:t>Swell 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36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Polymers?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 chains of repeating monomers</a:t>
            </a:r>
            <a:endParaRPr lang="en-US" dirty="0"/>
          </a:p>
        </p:txBody>
      </p:sp>
      <p:pic>
        <p:nvPicPr>
          <p:cNvPr id="1026" name="Picture 2" descr="C:\Users\mrogers\Desktop\RET\thBHBP9J9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971800"/>
            <a:ext cx="3352800" cy="303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32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914400"/>
            <a:ext cx="8004483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48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606" y="1800896"/>
            <a:ext cx="6035641" cy="304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63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Polymers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Silk/Wool </a:t>
            </a:r>
            <a:endParaRPr lang="en-US" dirty="0"/>
          </a:p>
          <a:p>
            <a:r>
              <a:rPr lang="en-US" dirty="0" smtClean="0"/>
              <a:t>Cellulose/Lignin</a:t>
            </a:r>
          </a:p>
          <a:p>
            <a:r>
              <a:rPr lang="en-US" dirty="0" smtClean="0"/>
              <a:t>Starches/Polysaccharides</a:t>
            </a:r>
          </a:p>
          <a:p>
            <a:r>
              <a:rPr lang="en-US" dirty="0" smtClean="0"/>
              <a:t>DNA/RNA</a:t>
            </a:r>
          </a:p>
          <a:p>
            <a:r>
              <a:rPr lang="en-US" dirty="0" smtClean="0"/>
              <a:t>Rubber</a:t>
            </a:r>
          </a:p>
          <a:p>
            <a:r>
              <a:rPr lang="en-US" dirty="0" smtClean="0"/>
              <a:t>Proteins</a:t>
            </a:r>
          </a:p>
        </p:txBody>
      </p:sp>
    </p:spTree>
    <p:extLst>
      <p:ext uri="{BB962C8B-B14F-4D97-AF65-F5344CB8AC3E}">
        <p14:creationId xmlns:p14="http://schemas.microsoft.com/office/powerpoint/2010/main" val="169020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Synthetic Polymers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Plastics </a:t>
            </a:r>
          </a:p>
          <a:p>
            <a:r>
              <a:rPr lang="en-US" dirty="0" smtClean="0"/>
              <a:t>Synthetic Fibers (nylon, polyester, etc.)</a:t>
            </a:r>
          </a:p>
          <a:p>
            <a:r>
              <a:rPr lang="en-US" dirty="0" smtClean="0"/>
              <a:t>Films</a:t>
            </a:r>
          </a:p>
          <a:p>
            <a:r>
              <a:rPr lang="en-US" dirty="0" smtClean="0"/>
              <a:t>Elastomers</a:t>
            </a:r>
          </a:p>
          <a:p>
            <a:r>
              <a:rPr lang="en-US" dirty="0" smtClean="0"/>
              <a:t>Adhesives</a:t>
            </a:r>
          </a:p>
          <a:p>
            <a:r>
              <a:rPr lang="en-US" dirty="0" smtClean="0"/>
              <a:t>Synthetic rubbers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49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Polymers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molar masses</a:t>
            </a:r>
          </a:p>
          <a:p>
            <a:endParaRPr lang="en-US" dirty="0" smtClean="0"/>
          </a:p>
          <a:p>
            <a:r>
              <a:rPr lang="en-US" dirty="0" smtClean="0"/>
              <a:t>Structure of monomer determines properties of polymer (and what function it may serve)</a:t>
            </a:r>
          </a:p>
          <a:p>
            <a:endParaRPr lang="en-US" dirty="0"/>
          </a:p>
          <a:p>
            <a:r>
              <a:rPr lang="en-US" dirty="0" smtClean="0"/>
              <a:t>Rubber: liquid at room temperature</a:t>
            </a:r>
          </a:p>
        </p:txBody>
      </p:sp>
    </p:spTree>
    <p:extLst>
      <p:ext uri="{BB962C8B-B14F-4D97-AF65-F5344CB8AC3E}">
        <p14:creationId xmlns:p14="http://schemas.microsoft.com/office/powerpoint/2010/main" val="146535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685800"/>
            <a:ext cx="3962400" cy="2971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143000"/>
            <a:ext cx="3556000" cy="2667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200400"/>
            <a:ext cx="38100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03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024744" cy="1143000"/>
          </a:xfrm>
        </p:spPr>
        <p:txBody>
          <a:bodyPr/>
          <a:lstStyle/>
          <a:p>
            <a:r>
              <a:rPr lang="en-US" dirty="0" smtClean="0"/>
              <a:t>Glue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6777317" cy="3508977"/>
          </a:xfrm>
        </p:spPr>
        <p:txBody>
          <a:bodyPr/>
          <a:lstStyle/>
          <a:p>
            <a:r>
              <a:rPr lang="en-US" dirty="0" smtClean="0"/>
              <a:t>Polymer composed of primarily collagen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1981200"/>
            <a:ext cx="526108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23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4555</TotalTime>
  <Words>146</Words>
  <Application>Microsoft Office PowerPoint</Application>
  <PresentationFormat>On-screen Show (4:3)</PresentationFormat>
  <Paragraphs>40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Century Gothic</vt:lpstr>
      <vt:lpstr>Wingdings 2</vt:lpstr>
      <vt:lpstr>Austin</vt:lpstr>
      <vt:lpstr>Polymers</vt:lpstr>
      <vt:lpstr>What are Polymers?  </vt:lpstr>
      <vt:lpstr>PowerPoint Presentation</vt:lpstr>
      <vt:lpstr>PowerPoint Presentation</vt:lpstr>
      <vt:lpstr>Natural Polymers</vt:lpstr>
      <vt:lpstr>Synthetic Polymers </vt:lpstr>
      <vt:lpstr>Properties of Polymers </vt:lpstr>
      <vt:lpstr>PowerPoint Presentation</vt:lpstr>
      <vt:lpstr>Glue</vt:lpstr>
      <vt:lpstr>Borax (Borate ion, BO32-)</vt:lpstr>
      <vt:lpstr>PowerPoint Presentation</vt:lpstr>
      <vt:lpstr>Glass-Transition Temperature</vt:lpstr>
      <vt:lpstr>Cross-linking</vt:lpstr>
      <vt:lpstr>PowerPoint Presentation</vt:lpstr>
      <vt:lpstr>Is the polymer crosslinked?</vt:lpstr>
    </vt:vector>
  </TitlesOfParts>
  <Company>CCHS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Polymers</dc:title>
  <dc:creator>Mark Rogers</dc:creator>
  <cp:lastModifiedBy>Miller,Jason E</cp:lastModifiedBy>
  <cp:revision>14</cp:revision>
  <dcterms:created xsi:type="dcterms:W3CDTF">2017-05-22T14:11:33Z</dcterms:created>
  <dcterms:modified xsi:type="dcterms:W3CDTF">2018-01-23T19:10:23Z</dcterms:modified>
</cp:coreProperties>
</file>